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6" r:id="rId3"/>
    <p:sldId id="270" r:id="rId4"/>
    <p:sldId id="271" r:id="rId5"/>
    <p:sldId id="272" r:id="rId6"/>
    <p:sldId id="274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7" r:id="rId18"/>
    <p:sldId id="288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карты градостроительного зонирования применительно к территории поселка Тимирязевский в районе улицы Лесная, изложить в новой редакции с изменением границы территориальной зоны объектов сельскохозяйственного назначения (СХЗ 3) в результате уменьшения и введения зоны жилой застройки сел (Ж 7):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3" y="1412776"/>
            <a:ext cx="8549975" cy="51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районе улицы Лесозаводская изложить в новой редакции с изменением границы территориальной зоны застройки индивидуальными жилыми домами (Ж 1), зоны естественного ландшафта (ЕЛ 1) в результате уменьшения и введения коммунально-складской зоны (ПР 5):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/>
          <a:stretch/>
        </p:blipFill>
        <p:spPr>
          <a:xfrm>
            <a:off x="292256" y="1593960"/>
            <a:ext cx="8528216" cy="50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границах элемента планировочной структуры улицы Кирова, улицы Пионерская, изложить в новой редакции с изменением границы территориальной коммунально-складской зоны (ПР 5) в результате уменьшения и введения зоны застройки малоэтажными жилыми домами (Ж 2):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623287"/>
            <a:ext cx="8640960" cy="50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границах элемента планировочной структуры улицы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Розинская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улицы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Волочаевская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улицы Тихменева, улицы Краснознаменная, изложить в новой редакции с изменением границы зоны коммерческого и коммунально-бытового назначения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ОДЗ 3) в результате уменьшения и введения зоны застройки индивидуальными жилыми домами (Ж 1):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" b="1269"/>
          <a:stretch/>
        </p:blipFill>
        <p:spPr>
          <a:xfrm>
            <a:off x="323528" y="1870958"/>
            <a:ext cx="8496944" cy="47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границах элемента планировочной структуры улицы Комарова, улицы Горького, улицы Пионерская, улицы Дзержинского, изложить в новой редакции с изменением границы зоны застройки многоэтажными жилыми домами (Ж 4) в результате уменьшения и введения зоны застройки индивидуальными жилыми домами (Ж 1):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"/>
          <a:stretch/>
        </p:blipFill>
        <p:spPr>
          <a:xfrm>
            <a:off x="297012" y="1870958"/>
            <a:ext cx="8549975" cy="47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районе улицы Таежная изложить в новой редакции с изменением границы зоны застройки индивидуальными жилыми домами (Ж 1) в результате уменьшения и введения зоны городских лесов (ЕЛ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3" y="1316962"/>
            <a:ext cx="8549975" cy="528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границах элемента планировочной структуры улицы Резервная, улицы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Лимичевская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изложить в новой редакции с изменением границы территориальной зоны застройки индивидуальными жилыми домами (Ж 1) в результате уменьшения и введения коммунально-складской зоны (ПР 5):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7" y="1593960"/>
            <a:ext cx="8568952" cy="50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карты градостроительного зонирования применительно к территории села Воздвиженки, в районе улицы Гарнизонная изложить в новой редакции с изменением границы территориальной зоны жилой застройки сел (Ж 7), зоны городских лесов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ЕЛ 2) в результате уменьшения и введения зоны ритуального назначения (ЗСН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2" y="1412776"/>
            <a:ext cx="8549975" cy="51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границах элемента планировочной структуры улицы Фрунзе, улицы Некрасова, улицы Суханова, улицы Советская, изложить в новой редакции с изменением границы зоны коммерческого и коммунально - бытового назначения (ОДЗ 3) в результате уменьшения и введения зона застройки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среднеэтажными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жилыми домами (Ж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"/>
          <a:stretch/>
        </p:blipFill>
        <p:spPr>
          <a:xfrm>
            <a:off x="277399" y="1870959"/>
            <a:ext cx="8568952" cy="48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карты градостроительного зонирования применительно к территории села Горно-Таежное изложить в новой редакции с изменением границы территориальной зоны застройки малоэтажными жилыми домами (Ж 2), зоны жилой застройки сел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 7), зоны общественного и социального назначения (ОДЗ 2), коммунально-складской зоны (ПР 5), зоны объектов сельскохозяйственного назначения (СХЗ 3), зоны естественного ландшафта (ЕЛ 1), зоны особо охраняемых природных территорий (ООПТ), зоны ритуального назначения (ЗСН 1) в результате уменьшения и введения зоны городских лесов (ЕЛ 2):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15211"/>
          <a:stretch/>
        </p:blipFill>
        <p:spPr>
          <a:xfrm>
            <a:off x="251520" y="2596551"/>
            <a:ext cx="8568951" cy="40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районе улицы Владивостокское шоссе изложить в новой редакции с изменением границы территориальной зоны обслуживания объектов, необходимых для осуществления производственной и предпринимательской деятельности (ОДЗ 4) в результате изменения границы зоны естественного ландшафта (ЕЛ 1):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r="807" b="4097"/>
          <a:stretch/>
        </p:blipFill>
        <p:spPr>
          <a:xfrm>
            <a:off x="293298" y="1593960"/>
            <a:ext cx="8557404" cy="504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границах элемента планировочной структуры переулка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Ермаковский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улицы Горького, улицы Куйбышева, улицы Дзержинского, изложить в новой редакции с изменением границы территориальной зоны застройки малоэтажными жилыми домами (Ж 2) в результате уменьшения и введения зоны застройки индивидуальными жилыми домами (Ж 1):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4"/>
          <a:stretch/>
        </p:blipFill>
        <p:spPr>
          <a:xfrm>
            <a:off x="305989" y="1870958"/>
            <a:ext cx="8514483" cy="47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границах элемента планировочной структуры улицы Мичурина, улицы Бирюкова, улицы Первомайская, изложить в новой редакции с изменением границы территориальной зоны застройки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среднеэтажными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жилыми домами (Ж 3), зоны основных общеобразовательных объектов (ОДЗ 5) в результате уменьшения и введения зоны застройки многоэтажными жилыми домами (Ж 4):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2410"/>
          <a:stretch/>
        </p:blipFill>
        <p:spPr>
          <a:xfrm>
            <a:off x="279581" y="1870958"/>
            <a:ext cx="8540892" cy="47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границах элемента планировочной структуры улицы Раковская, улицы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Чемеркина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улицы Полушкина, изложить в новой редакции с изменением границы территориальной зоны застройки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среднеэтажными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жилыми домами с нежилыми помещениями на первых этажах (Ж 5) в результате уменьшения и введения зоны застройки индивидуальными жилыми домами (Ж 1):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Полушкина Ж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88840"/>
            <a:ext cx="863551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4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 в районе улицы Романа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Кочнова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изложить в новой редакции с изменением границы территориальной зоны естественного ландшафта (ЕЛ 1) в результате уменьшения и введения коммунально-складской зоны (ПР 5):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4968"/>
            <a:ext cx="8496944" cy="51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районе улицы Дубовая роща изложить в новой редакции с изменением границы территориальной зоны застройки индивидуальными жилыми домами (Ж 1) в результате уменьшения и введения зоны застройки жилыми домами сезонного проживания (Ж 6):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"/>
          <a:stretch/>
        </p:blipFill>
        <p:spPr>
          <a:xfrm>
            <a:off x="260146" y="1656272"/>
            <a:ext cx="8568952" cy="49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районе улицы Заветная изложить в новой редакции с изменением границы территориальной зоны застройки индивидуальными жилыми домами (Ж 1) в результате уменьшения и введения зоны застройки жилыми домами сезонного проживания (Ж 6):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"/>
          <a:stretch/>
        </p:blipFill>
        <p:spPr>
          <a:xfrm>
            <a:off x="277398" y="1646852"/>
            <a:ext cx="8568952" cy="497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границах элемента планировочной структуры улицы Суворова, улицы Воровского, улицы Ломоносова, улицы Полушкина изложить в новой редакции с изменением границы территориальной зоны застройки малоэтажными жилыми домами (Ж 2) в результате уменьшения и введения зоны застройки индивидуальными жилыми домами (Ж 1):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Суворова Ж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752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9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границах элемента планировочной структуры проспекта Блюхера, улицы Садовая, изложить в новой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редакции согласно проекту планировки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изменением границы территориальной зоны застройки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среднеэтажными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жилыми домами (Ж 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результате уменьшения и введения зоны объектов автомобильного транспорта (ТИ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/>
          <a:stretch/>
        </p:blipFill>
        <p:spPr>
          <a:xfrm>
            <a:off x="297011" y="1690777"/>
            <a:ext cx="8549975" cy="49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часть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карты градостроительного зонирования применительно к территории города Уссурийск, в границах элемента планировочной структуры улицы Топоркова, проспект Блюхера, улицы Раковская, изложить в новой редакции с изменением границы территориальной зоны застройки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среднеэтажными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жилыми домами (Ж 3) и коммунально-складской зоны (ПР 5) в результате уменьшения и введения зоны объектов автомобильного транспорта (ТИ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b="2507"/>
          <a:stretch/>
        </p:blipFill>
        <p:spPr>
          <a:xfrm>
            <a:off x="268772" y="1923858"/>
            <a:ext cx="8568952" cy="47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906</TotalTime>
  <Words>1026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Александровна Шаповалова</dc:creator>
  <cp:lastModifiedBy>Сергей Анатольевич Тесленко</cp:lastModifiedBy>
  <cp:revision>111</cp:revision>
  <dcterms:created xsi:type="dcterms:W3CDTF">2018-09-24T00:04:56Z</dcterms:created>
  <dcterms:modified xsi:type="dcterms:W3CDTF">2020-01-16T02:38:32Z</dcterms:modified>
</cp:coreProperties>
</file>