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 часть карты градостроительного зонирования применительно к территории города Уссурийска изложить в новой редакции с изменением границы территориальных зон общественного и социального назначения (ОДЗ 2), зоны застройки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среднеэтажными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жилыми домами (Ж 3) в результате уменьшения и введения зоны застройки индивидуальными жилыми домами (Ж 1) в границах элемента планировочной структуры ул. Куйбышева, ул. Уссурийская, ул. Ленинградская, ул. Дзержинского: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Picture 2" descr="D:\Перенос данных\Диск D\Общая\--Чето СЛЕДУЮЩЕЕ\Картинки\02 Ивашкин, Уссурийск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2" y="1970763"/>
            <a:ext cx="8528260" cy="462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3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 предоставлении разрешения на отклонение от предельных параметров разрешенного строительства, реконструкции объектов капитального строительства в части уменьшения минимального отступа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 земельного участка с кадастровым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25:34:016901:709, площадью 589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местоположение которого установлено относительно ориентира часть жилого дома, расположенного в границах участка, адрес ориентира: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Уссурийск, ул. Ермакова, 23,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территориальной зоне застройки малоэтажными жилыми домами (Ж 2) с южной границы земельного участка с 3 м до 2,8 м, с западной границы земельного участка с 3 м до 0,5 м, с восточной границы земельного участка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 до 0,8 м, разрешенное использование – для обслуживания и эксплуатации части жилого дома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2" name="Picture 2" descr="Щепинска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0" b="9933"/>
          <a:stretch/>
        </p:blipFill>
        <p:spPr bwMode="auto">
          <a:xfrm>
            <a:off x="323529" y="2492896"/>
            <a:ext cx="8496944" cy="414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0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 предоставлении разрешения на отклонение от предельных параметров разрешенного строительства, реконструкции объектов капитального строительства в части уменьшения минимального отступа от границ земельного участка с кадастровым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25:34:017602:851, площадью 629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местоположение которого установлено относительно ориентира жилой дом, расположенного в границах участка, адрес ориентира: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Уссурийск, ул. Чапаева, 36, в территориальной зоне застройки индивидуальными жилыми домами (Ж 1) с северо-западной границы земельного участка с 3 м до 1,2 м, разрешенное использование – одноквартирные жилые дома усадебного типа.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6" name="Picture 2" descr="Чау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94124"/>
            <a:ext cx="8496944" cy="441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1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12)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 предоставлении разрешения на отклонение от предельных параметров разрешенного строительства, реконструкции объектов капитального строительства в части уменьшения минимального отступа от границ земельного участка с кадастровым номером: 25:34:016901:97, площадью 435 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местоположение которого установлено относительно ориентира жилой дом, расположенного в границах участка, адрес ориентира: Приморский край, г. Уссурийск, пер. Куйбышева, 1, в территориальной зоне застройки индивидуальными жилыми домами (Ж 1) с северной границы земельного участка с 3 м до 0,24 м, с южной границы земельного участка с 5 м до 0,29 м, с восточной границы земельного участка с 3 м до 0,84 м разрешенное использование – для обслуживания и эксплуатации жилого дома.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0" name="Picture 2" descr="Ки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95" y="2591643"/>
            <a:ext cx="8496944" cy="407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91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13)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разрешения на отклонение от предельных параметров разрешенного строительства, реконструкции объектов капитального строительства в части уменьшения минимального отступа от границ земельного участка с кадастровым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25:18:380101:299, площадью 1297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местоположение которого установлено примерно в 3 м по направлению на восток от ориентира жилой дом, расположенного за границами участка, адрес ориентира: Приморский край, г. Уссурийск, с.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Улитовка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Центральная, 20, в территориальной зоне жилой застройки сел (Ж 7) с южной границы земельного участка с 3 м до 0 м, разрешенное использование – объекты торгового назначения и общественного питания.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4" name="Picture 2" descr="Кондратков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8"/>
          <a:stretch/>
        </p:blipFill>
        <p:spPr bwMode="auto">
          <a:xfrm>
            <a:off x="268454" y="2194124"/>
            <a:ext cx="8568952" cy="440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0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разрешения на отклонение от предельных параметров разрешенного строительства, реконструкции объектов капитального строительства в части уменьшения минимального отступа от границ земельного участка с кадастровым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25:34:017501:5866, площадью 400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местоположение которого установлено примерно в 330 м по направлению на юго-запад от ориентира жилой дом, расположенного за границами участка, адрес ориентира: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Уссурийск, ул. Афанасьева, 23, в территориальной зоне застройки индивидуальными жилыми домами (Ж 1) с северо-западной границы земельного участка с 3 м до 1 м, с юго-западной границы земельного участка с 3 м до 0 м разрешенное использование – индивидуальные жилые дома, части жилых домов.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38" name="Picture 2" descr="Здоренк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" b="9533"/>
          <a:stretch/>
        </p:blipFill>
        <p:spPr bwMode="auto">
          <a:xfrm>
            <a:off x="323528" y="2492896"/>
            <a:ext cx="849694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4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разрешения на условно разрешенный вид использования земельного участка с кадастровым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25:34:016901:709, площадью 589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местоположение которого установлено относительно ориентира жилой дом, расположенного в границах участка, адрес ориентира: Приморский край, г. Уссурийск, ул. Ермакова, 23, в территориальной зоне застройки малоэтажными жилыми домами (Ж 2), с установлением вида разрешенного использования – для индивидуального жилищного строительства.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2" name="Picture 2" descr="Щепинска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4" y="1701681"/>
            <a:ext cx="8499208" cy="489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разрешения на условно разрешенный вид использования земельного участка с кадастровым номером 25:34:017401:8789, площадью 1200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расположенного по адресу: Приморский край, г. Уссурийск, ул. Бирюкова, 1а, в территориальной зоне застройки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среднеэтажными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жилыми домами (Ж 3), с установлением вида разрешенного использования – объекты обслуживания автомобильного транспорта (автомобильные мойки, станции технического обслуживания и иные подобные объекты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6" name="Picture 2" descr="Алиаббасо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49694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 часть карты градостроительного зонирования применительно к территории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Уссурийска,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районе ул. Лесная изложить в новой редакции с изменением границы территориальной зоны коммерческого и коммунально-бытового назначения (ОДЗ 3) в результате уменьшения и введения зоны застройки индивидуальными жилыми домами (Ж 1):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Рисунок 5" descr="Описание: 05 Лесная, вг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1" y="1772816"/>
            <a:ext cx="855624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5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 часть карты градостроительного зонирования применительно к территории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Уссурийска,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границах элемента планировочной структуры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Воровского,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изложить в новой редакции с изменением границы территориальной зоны общеобразовательных учреждений (ОДЗ 5) в результате уменьшения и введения зоны общественного и социального назначения (ОДЗ 2), зоны общеобразовательных учреждений (ОДЗ 5) в результате уменьшения и введения зоны застройки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среднеэтажными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жилыми домами (Ж 3), зоны застройки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среднеэтажными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жилыми домами (Ж 3) в результате уменьшения и введения зоны общественного и социального назначения (ОДЗ 2), коммунально-складской зоны (ПР 5) в результате уменьшения и введения зоны мест отдыха общего пользования (РЗ 1):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4" name="Picture 2" descr="06 Котельная Раковская-Московска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66"/>
          <a:stretch/>
        </p:blipFill>
        <p:spPr bwMode="auto">
          <a:xfrm>
            <a:off x="323528" y="2988494"/>
            <a:ext cx="8568952" cy="360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27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часть карты градостроительного зонирования применительно к территории города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Уссурийска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границах элемента планировочной структуры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 Александра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Выгонная,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изложить в новой редакции с изменением границы территориальной зоны общеобразовательных учреждений (ОДЗ 5) в результате уменьшения и введения зоны объектов автомобильного транспорта  (ТИ 1), зоны общеобразовательных учреждений (ОДЗ 5) в результате уменьшения и введения зоны застройки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среднеэтажными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жилыми домами (Ж 3), зоны общеобразовательных учреждений (ОДЗ 5) в результате уменьшения и введения зоны общественного и социального назначения (ОДЗ 2):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8" name="Picture 2" descr="8 Выгонная Франце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8505325" cy="406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3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часть карты градостроительного зонирования применительно к территории города Уссурийска в границах элемента планировочной структуры улиц Воровского, Ломоносова, Общественная, Слободская, изложить в новой редакции с изменением границы территориальной зоны застройки индивидуальными жилыми домами (Ж 1) в результате уменьшения и введения зоны общеобразовательных учреждений (ОДЗ 5), зоны застройки индивидуальными жилыми домами (Ж 1) в результате уменьшения и введения зоны застройки </a:t>
            </a:r>
            <a:r>
              <a:rPr lang="ru-RU" spc="-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среднеэтажными</a:t>
            </a:r>
            <a:r>
              <a:rPr lang="ru-RU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жилыми домами (Ж 3):</a:t>
            </a:r>
            <a:endParaRPr lang="ru-RU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" name="Picture 4" descr="D:\Перенос данных\Диск D\Общая\--Чето СЛЕДУЮЩЕЕ\Картинки\09 Ломонос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849694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1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часть карты градостроительного зонирования применительно к территории города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Уссурийска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границах элемента планировочной структуры улицы Садовая, проспект Блюхера изложить в новой редакции с изменением границы территориальной зоны застройки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среднеэтажными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жилыми домами (Ж 3) в результате уменьшения и введения коммунально-складской зоны (ПР 5):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4" name="Picture 2" descr="D:\Перенос данных\Диск D\Общая\--Чето СЛЕДУЮЩЕЕ\Картинки\10 Блюхера 87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5" y="1624516"/>
            <a:ext cx="8527310" cy="50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 часть карты градостроительного зонирования применительно к территории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Уссурийска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границах элемента планировочной структуры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 Красина, Урицкого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изложить в новой редакции с изменением границы территориальной зоны застройки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среднеэтажными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жилыми домами (Ж 3) в результате уменьшения и введения зоны застройки индивидуальными жилыми домами (Ж 1):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0" name="Picture 2" descr="12 Урицкого 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88" y="1610894"/>
            <a:ext cx="8521935" cy="500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48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часть карты градостроительного зонирования применительно к территории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Уссурийска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границах элемента планировочной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улиц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Краснознаменной,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Сибирцева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изложить в новой редакции с изменением границы территориальной зоны застройки индивидуальными жилыми домами (Ж 1) в результате уменьшения и введения коммунально-складской зоны (ПР 5):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4" name="Рисунок 8" descr="Описание: 13 Краснозна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" y="1593960"/>
            <a:ext cx="8521935" cy="500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4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предоставлении разрешения на отклонение от предельных параметров разрешенного строительства, реконструкции объектов капитального строительства в части уменьшения минимального отступа от границ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кадастровым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номером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25:34:017102:7518, площадью 730 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местоположение которого установлено относительно ориентира часть жилого дома, расположенного в границах участка, адрес ориентира: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Уссурийск, ул. Воровского, 83, кв. 1, в территориальной зоне застройки индивидуальными жилыми домами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 1) с южной границы земельного участка с 5 м до 1,32 м, с западной границы земельного участка с 3 м до 0 м, с восточной границы земельного участка с 3 м до 2,1 м, разрешенное использование – часть жилого дома.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8" name="Picture 2" descr="Журавленк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" b="2362"/>
          <a:stretch/>
        </p:blipFill>
        <p:spPr bwMode="auto">
          <a:xfrm>
            <a:off x="323528" y="2563456"/>
            <a:ext cx="8496944" cy="410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6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697</TotalTime>
  <Words>247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Александровна Шаповалова</dc:creator>
  <cp:lastModifiedBy>Сергей Анатольевич Тесленко</cp:lastModifiedBy>
  <cp:revision>76</cp:revision>
  <dcterms:created xsi:type="dcterms:W3CDTF">2018-09-24T00:04:56Z</dcterms:created>
  <dcterms:modified xsi:type="dcterms:W3CDTF">2020-01-15T05:18:37Z</dcterms:modified>
</cp:coreProperties>
</file>