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376264"/>
          </a:xfrm>
        </p:spPr>
        <p:txBody>
          <a:bodyPr/>
          <a:lstStyle/>
          <a:p>
            <a:r>
              <a:rPr lang="ru-RU" dirty="0" smtClean="0"/>
              <a:t>Тема опроса: </a:t>
            </a:r>
          </a:p>
          <a:p>
            <a:r>
              <a:rPr lang="ru-RU" dirty="0" smtClean="0"/>
              <a:t>Проект бюджета Уссурийского городского округа</a:t>
            </a:r>
            <a:r>
              <a:rPr lang="ru-RU" sz="900" dirty="0" smtClean="0"/>
              <a:t>(на </a:t>
            </a:r>
            <a:r>
              <a:rPr lang="ru-RU" sz="900" dirty="0" smtClean="0"/>
              <a:t>официальном сайте Администрации Уссурийского городского округа)</a:t>
            </a:r>
            <a:endParaRPr lang="ru-RU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опроса граждан (заинтересованных пользователей)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Вашему мнению, необходимо ли публиковать информацию об основных направлениях бюджетной политики?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215k\Desktop\вопр 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36912"/>
            <a:ext cx="684076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из подходов к формированию бюджета Вы считаете наиболее важным?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215k\Desktop\вопр 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84076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По вашему мнению, достаточно ли информации предоставленной в разделе «Бюджет для граждан»?. Количество ответов: 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По вашему мнению, достаточно ли информации предоставленной в разделе «Бюджет для граждан»?. Количество ответов: 8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 descr="C:\Users\215k\Desktop\вопр 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631" y="2317750"/>
            <a:ext cx="7134225" cy="2990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9024" y="26064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какие цели, по Вашему мнению, необходимо в первую очередь направлять бюджетные средства?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15k\Desktop\вопр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4731" y="2417762"/>
            <a:ext cx="7058025" cy="27908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4766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 какому </a:t>
            </a:r>
            <a:r>
              <a:rPr lang="ru-RU" dirty="0" smtClean="0"/>
              <a:t>направлению </a:t>
            </a:r>
            <a:r>
              <a:rPr lang="ru-RU" dirty="0" smtClean="0"/>
              <a:t>Вам бы хотелось иметь информацию в более подробной и доступной форме?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215k\Desktop\вопр 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869" y="2417762"/>
            <a:ext cx="7143750" cy="27908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1166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информация о доходах бюджета Вам наиболее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интересна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215k\Desktop\вопр 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931" y="2441575"/>
            <a:ext cx="6905625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26064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Интересна и важна ли Вам информация о  субсидиях в разрезе сфер деятельности?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215k\Desktop\вопр 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8544" y="2513012"/>
            <a:ext cx="7010400" cy="26003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2606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вы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считаете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достаточно ли подробно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информация о расходах бюджета УГО в разрезе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отраслевой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структуры?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215k\Desktop\вопр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2124075"/>
            <a:ext cx="6934200" cy="26098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26064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Какое из нижеперечисленных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расходов сферы ЖКХ, по Вашему мнению, требует наибольших вложений?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Знаете ли Вы сколько и какие муниципальные программы реализуются в Уссурийском городском округе?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215k\Desktop\вопр 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9031" y="2536825"/>
            <a:ext cx="6829425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картинке выше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об основных параметрах бюджета Уссурийского городского округа на 2020 год и плановый период 2021 и 2022 годов, считаете ли Вы выбор данной визуализации удобным и понятным?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215k\Desktop\вопр 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9519" y="2560637"/>
            <a:ext cx="6648450" cy="2505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283</TotalTime>
  <Words>180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Результаты опроса граждан (заинтересованных пользователей)</vt:lpstr>
      <vt:lpstr>Слайд 2</vt:lpstr>
      <vt:lpstr>Слайд 3</vt:lpstr>
      <vt:lpstr>Слайд 4</vt:lpstr>
      <vt:lpstr>Слайд 5</vt:lpstr>
      <vt:lpstr>Слайд 6</vt:lpstr>
      <vt:lpstr>Слайд 7</vt:lpstr>
      <vt:lpstr>Знаете ли Вы сколько и какие муниципальные программы реализуются в Уссурийском городском округе?</vt:lpstr>
      <vt:lpstr>На картинке выше представлена информация об основных параметрах бюджета Уссурийского городского округа на 2020 год и плановый период 2021 и 2022 годов, считаете ли Вы выбор данной визуализации удобным и понятным?</vt:lpstr>
      <vt:lpstr>По Вашему мнению, необходимо ли публиковать информацию об основных направлениях бюджетной политики?</vt:lpstr>
      <vt:lpstr>Какой из подходов к формированию бюджета Вы считаете наиболее важным?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215k</dc:creator>
  <cp:lastModifiedBy>215k</cp:lastModifiedBy>
  <cp:revision>11</cp:revision>
  <dcterms:created xsi:type="dcterms:W3CDTF">2020-09-23T04:02:46Z</dcterms:created>
  <dcterms:modified xsi:type="dcterms:W3CDTF">2021-02-05T04:31:26Z</dcterms:modified>
</cp:coreProperties>
</file>